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129" r:id="rId2"/>
    <p:sldId id="2130" r:id="rId3"/>
    <p:sldId id="213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AC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250" autoAdjust="0"/>
  </p:normalViewPr>
  <p:slideViewPr>
    <p:cSldViewPr snapToGrid="0">
      <p:cViewPr varScale="1">
        <p:scale>
          <a:sx n="72" d="100"/>
          <a:sy n="72" d="100"/>
        </p:scale>
        <p:origin x="6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15C6D-1050-4A4D-83C7-0ECABDA573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30B3A1-8B8F-4BF9-9B92-823BB76F46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6B7A95-6AE2-4100-B567-606585107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9/28/2020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3E5A6-6AFB-4F69-AE46-10102B552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B1FAB-BCEC-4D85-851A-A8D31C39D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71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710DD-6BA9-4930-8281-AA1DB2C71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520CA5-3B95-4389-B0DF-3B54E875F0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A98DC-81F3-4F82-8462-F4625FC30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9/28/2020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AC46E-D284-4739-9106-F7333DD99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02FAC-7D9A-4B12-873A-EBB31D4CC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5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DA8EE2-67E2-49F7-8CDD-2DF19C67C1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627700-BC57-4F5C-B597-05273F87FE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006CA-B9B8-49AC-820F-B8E6D76BB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9/28/2020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08F4A-E8FE-4529-8BB7-C8011E4B4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71E54-08BB-4012-8056-C13F3DF95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60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057FC-F914-48D7-A399-1B8078DB3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0F926-B9E6-41C7-A9CA-21BEE1DAF7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ACBFA-7496-4BA9-AAC4-55E560653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9/28/2020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2AE44-0896-468A-8506-27E26CF0E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35667-4636-4E8A-9960-75651A42D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17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85B33-7950-4AC8-ACE5-9D036C481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F384C4-B8EC-401B-8295-8595807C0D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8D580-3FC5-4831-9F00-E952991E8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9/28/2020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52EFD-6523-46BF-AAC9-86422BDD7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E26DC-C50E-4A12-AB17-4795DA6AA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90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2510B-B3D7-4F7E-84B7-DF6DDD9FC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E6B2C-CB19-4FD6-BE0C-D101460B34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64790C-0B38-44DF-BE17-64C05AA944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A03EE0-D169-4445-8B02-E21757FD4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9/28/2020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E4F92-1558-4AFF-8D8C-6BBD97E58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12A0B4-DB6B-4507-A1CC-0BEEC73AB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454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08B5F-D7C6-414D-80D4-180C87767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A897E-9A0E-461F-A1C4-3FBF9D5FB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00DE09-4110-4023-8D26-991724589B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4221B2-CE7A-4170-AF10-16CFDD8893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9DFB83-B5DC-4475-9290-A1073D25D8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5FDCAA-B514-4001-BEF9-C9D416788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9/28/2020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5BFA6-8567-4785-9982-6FB24EDF8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F7650E-52F9-4BFC-AC50-2977F567E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665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C6B9C-06B8-4CD4-9C03-859A47E17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D26F2B-8E29-4FFB-AA6B-07A7F163D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9/28/2020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51CBA2-BE6D-4C98-84B7-C66E59056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FAA028-3608-4A00-9606-6EB6FF34C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57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2B2C5E-347E-420B-B3BC-D34636D9C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9/28/2020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7BAB2-8775-4E77-B213-2DAB2AA26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F5320B-03AD-4B43-8FF0-8E48DBFC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791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C3C3F-AA53-4988-AAC3-6095888A0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22192F-318A-41F5-A0C8-C45EC2237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9849C1-E4A3-4865-90C9-F348DCCF93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4558E4-E7E6-4FC8-84B2-7C07F9AD5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9/28/2020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3CC8B6-8869-4F95-99F6-01214593E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43D00C-0CED-420D-BB5E-336C70EA1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65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D3CA9-CE77-424B-AA62-D0B744C72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AF769F-5C4A-4A76-A4E3-809341EF58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B69DE6-0EA4-445A-9208-2582C4002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21189E-C0A6-4279-86AF-ABA1F40C9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9/28/2020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6EB3B4-5000-4F82-8CDB-F97FC4436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7159F5-04BE-4661-B22E-D653B949F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73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1FA601-EB55-46E3-B7B7-8CA56735F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F19D0C-7753-4F90-8C0C-8104E4CDE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0259D-6B2E-4399-AEDA-1205CB33FF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53E14-3586-41B8-8788-AD636AC67AD2}" type="datetimeFigureOut">
              <a:rPr lang="en-US" smtClean="0"/>
              <a:t>9/28/2020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5226E-F2BD-4E9D-B2A4-B2CD12893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81400-AA7C-49F8-A18C-007CEB105B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DE5F8E27-1E18-4D9B-9845-7C32ED11DA5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95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96CC4C5-A47C-474C-8B81-5D720222A25F}"/>
              </a:ext>
            </a:extLst>
          </p:cNvPr>
          <p:cNvSpPr txBox="1"/>
          <p:nvPr/>
        </p:nvSpPr>
        <p:spPr>
          <a:xfrm>
            <a:off x="0" y="0"/>
            <a:ext cx="4717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Enfamama A+ – Google Banners (September 2020)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774" y="369332"/>
            <a:ext cx="2857500" cy="5715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4EA9333-FC53-4E80-8AE7-81B10AEECBFB}"/>
              </a:ext>
            </a:extLst>
          </p:cNvPr>
          <p:cNvSpPr txBox="1"/>
          <p:nvPr/>
        </p:nvSpPr>
        <p:spPr>
          <a:xfrm rot="16200000">
            <a:off x="3427524" y="635168"/>
            <a:ext cx="28574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SLK-EMM-09W2820-023</a:t>
            </a:r>
          </a:p>
        </p:txBody>
      </p:sp>
    </p:spTree>
    <p:extLst>
      <p:ext uri="{BB962C8B-B14F-4D97-AF65-F5344CB8AC3E}">
        <p14:creationId xmlns:p14="http://schemas.microsoft.com/office/powerpoint/2010/main" val="3000880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D980DC0-EE5F-4BFD-B3DA-F5547D5FEAEF}"/>
              </a:ext>
            </a:extLst>
          </p:cNvPr>
          <p:cNvSpPr txBox="1"/>
          <p:nvPr/>
        </p:nvSpPr>
        <p:spPr>
          <a:xfrm>
            <a:off x="0" y="0"/>
            <a:ext cx="4717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Enfagrow A+ – Google Banners (September 2020)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774" y="369332"/>
            <a:ext cx="2857500" cy="5715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59A900A-9B99-4E59-9A04-5827861EAFAE}"/>
              </a:ext>
            </a:extLst>
          </p:cNvPr>
          <p:cNvSpPr txBox="1"/>
          <p:nvPr/>
        </p:nvSpPr>
        <p:spPr>
          <a:xfrm rot="16200000">
            <a:off x="3753859" y="3644923"/>
            <a:ext cx="2252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SLK-EGR-09W2820-020</a:t>
            </a:r>
          </a:p>
        </p:txBody>
      </p:sp>
    </p:spTree>
    <p:extLst>
      <p:ext uri="{BB962C8B-B14F-4D97-AF65-F5344CB8AC3E}">
        <p14:creationId xmlns:p14="http://schemas.microsoft.com/office/powerpoint/2010/main" val="3356247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D980DC0-EE5F-4BFD-B3DA-F5547D5FEAEF}"/>
              </a:ext>
            </a:extLst>
          </p:cNvPr>
          <p:cNvSpPr txBox="1"/>
          <p:nvPr/>
        </p:nvSpPr>
        <p:spPr>
          <a:xfrm>
            <a:off x="0" y="0"/>
            <a:ext cx="4717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SUSTAGEN – Google Banners (September 2020)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774" y="369332"/>
            <a:ext cx="2877981" cy="57559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0016C4-9D86-4980-A623-87ADE299C7E1}"/>
              </a:ext>
            </a:extLst>
          </p:cNvPr>
          <p:cNvSpPr txBox="1"/>
          <p:nvPr/>
        </p:nvSpPr>
        <p:spPr>
          <a:xfrm rot="16200000">
            <a:off x="3649258" y="3631096"/>
            <a:ext cx="23986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SLK-SUSA-09W2820-013</a:t>
            </a:r>
          </a:p>
        </p:txBody>
      </p:sp>
    </p:spTree>
    <p:extLst>
      <p:ext uri="{BB962C8B-B14F-4D97-AF65-F5344CB8AC3E}">
        <p14:creationId xmlns:p14="http://schemas.microsoft.com/office/powerpoint/2010/main" val="621710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7423</TotalTime>
  <Words>31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Alsaba Rahman</dc:creator>
  <cp:lastModifiedBy>Saleem Asheer</cp:lastModifiedBy>
  <cp:revision>324</cp:revision>
  <dcterms:created xsi:type="dcterms:W3CDTF">2020-03-27T12:00:00Z</dcterms:created>
  <dcterms:modified xsi:type="dcterms:W3CDTF">2020-09-28T04:24:09Z</dcterms:modified>
</cp:coreProperties>
</file>